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4660"/>
  </p:normalViewPr>
  <p:slideViewPr>
    <p:cSldViewPr snapToGrid="0">
      <p:cViewPr varScale="1">
        <p:scale>
          <a:sx n="71" d="100"/>
          <a:sy n="71" d="100"/>
        </p:scale>
        <p:origin x="-150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33E1E2-94CF-4097-B60A-0079F9F46D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3412C11-41FA-41DA-ADFC-0CF51FC704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01FDB6-1954-4608-AF20-A508C7BDA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23329B-D6B5-45DF-891A-91425462C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FA5059-C793-4816-B9AB-3C9CCAA4E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6468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83E721-BBCA-47C6-91F6-06340C299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880E560-3AA4-407A-99AE-A27C612ED0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F2EF89-2E80-4EE4-AD2F-D914B74D9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82578F-1437-4A57-BEC6-EA420D22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D1D1927-0FCF-4822-873B-6244DB5C5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9745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CB1CCFC-2D3D-427B-B65A-F427903419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8B9B337-7863-4EAF-A9D9-E9884CD84A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75BD6D-4DA4-4F4B-A9EE-F528BF63E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50090C-5A2F-40D3-81DA-CC355CCF2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F10382-2478-4E78-88E3-FA5725CB7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4678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38F5B7-5BA0-4B12-936D-CB69A38A3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B2B453-57F4-4F58-A741-C093A5F63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1E4376-AB3E-4B82-A3B1-ECDE13EF9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48452D-D1C0-4661-B5C2-C0F5B6784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725EC4-BD79-4B72-AD3C-B6E245741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1298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F083AD-8367-42AB-BA17-15B0FF8BE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029F669-2C88-4D19-A239-0D9F69088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ED4C95-D9B6-4389-852C-03BDC6C43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43EEF6-48F2-4E07-BC64-A74873A3B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A27903-EEA4-4672-9117-113372094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2140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8869EA-2D24-4213-AC40-6DF1A2F04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A02B8B-C983-4FC7-AF11-34C4036E27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3E05A64-B0B6-4D8A-8281-CB0352BCB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A23DCD9-DEE8-485B-BBBA-574306505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67B360-00E9-4812-99FD-6F35064D8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66B7988-B5F8-46C9-B2D9-A5D479EE3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300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4F9D4B-185F-429C-B094-B7F379D46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3BDCE4C-A339-45A5-B18E-2702F4CBB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D7C569F-A8B4-4AB9-879C-DA1694058A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1E47B16-1CF7-4E62-A72B-22494EF2FE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7FDA70E-72AD-41EB-8BB6-FAE89ACA0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1D71F4F-9A35-4243-864E-3F25AB421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897BC65-6322-4B4F-8BCF-8D982B6E3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DC96D52-085E-4B0E-AE5F-6CC2A1E84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5347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514BE1-F50D-4231-AA4B-0FE6BBEF4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B680F5F-E2A6-4478-B080-DE91E8808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8ED92AA-61A7-431E-A4EB-5CFCE173A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50BF8A-7DFE-4BDD-8832-169FB64AF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2426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3056FDD-A935-4651-8D19-3B6A8911F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7A6D07-8D25-4888-8D8A-0066ABFC0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B801197-7666-4D12-9E57-D123D0CFC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3782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8C291D-5F13-46BB-92C9-24ED37660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D2F47A-1D1C-4C8F-8B5E-005EC3BB2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81D8DF8-A468-4527-95C3-8056C6548D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EE50271-F6DA-49AB-9CF0-0DDB9DA48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2051733-FAF2-4302-B895-B21DFD175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5F1282-4E01-41D3-A107-F6AAABCB9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9915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F27302-B1D3-48C8-8DA0-2A9DC50C1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1A7F43D-CADE-481C-8C0A-CC41321F9D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08531EC-29E8-4461-A144-EE320D043B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353B34-D3F3-4905-B18D-EB95DB222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F7E76E3-A9E1-4397-82D0-FB5D159FA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3396C21-705F-4283-AAD2-3D97CC9CB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6039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2E6942-FEC0-4E36-A7DD-85E8A8030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4FCEB14-A081-4EF4-BC0C-DED14A4813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B88A9A-A991-4F81-A53B-0AAED23DD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AB270-4A7F-4459-9DE8-60969A6E3E2C}" type="datetimeFigureOut">
              <a:rPr lang="ru-RU" smtClean="0"/>
              <a:t>02.11.2017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815F53-4599-432F-9FF9-3E7E14D1ED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0233A25-F4E7-4EEB-9C82-2CD642D3AD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3ECA5D-15DF-4E24-8BE2-05399AD82D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2906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63D4F83-989C-4C75-B614-8D3065D2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420369"/>
            <a:ext cx="12192001" cy="827836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91FD5E-6CDA-4B29-912D-638BAF4A10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139593"/>
          </a:xfrm>
          <a:solidFill>
            <a:schemeClr val="bg1">
              <a:alpha val="60000"/>
            </a:schemeClr>
          </a:solidFill>
        </p:spPr>
        <p:txBody>
          <a:bodyPr>
            <a:noAutofit/>
          </a:bodyPr>
          <a:lstStyle/>
          <a:p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Air pollution </a:t>
            </a:r>
            <a:b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6600" dirty="0">
                <a:latin typeface="Calibri" panose="020F0502020204030204" pitchFamily="34" charset="0"/>
                <a:cs typeface="Calibri" panose="020F0502020204030204" pitchFamily="34" charset="0"/>
              </a:rPr>
              <a:t>and its consequences</a:t>
            </a:r>
            <a:endParaRPr lang="ru-RU" sz="6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A61A8E3-9BA4-4927-98C5-E8FD12AB16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96045"/>
            <a:ext cx="9144000" cy="334087"/>
          </a:xfrm>
          <a:solidFill>
            <a:schemeClr val="bg1">
              <a:alpha val="60000"/>
            </a:schemeClr>
          </a:solidFill>
        </p:spPr>
        <p:txBody>
          <a:bodyPr>
            <a:noAutofit/>
          </a:bodyPr>
          <a:lstStyle/>
          <a:p>
            <a:r>
              <a:rPr lang="en-US" sz="2000" i="1" dirty="0"/>
              <a:t>by Andrey </a:t>
            </a:r>
            <a:r>
              <a:rPr lang="en-US" sz="2000" i="1" dirty="0" err="1"/>
              <a:t>Ignatev</a:t>
            </a:r>
            <a:endParaRPr lang="ru-RU" sz="2000" i="1" dirty="0"/>
          </a:p>
        </p:txBody>
      </p:sp>
    </p:spTree>
    <p:extLst>
      <p:ext uri="{BB962C8B-B14F-4D97-AF65-F5344CB8AC3E}">
        <p14:creationId xmlns:p14="http://schemas.microsoft.com/office/powerpoint/2010/main" val="1870979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CE533B0-E73E-4C1C-A53C-C0F634880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1870"/>
            <a:ext cx="12192000" cy="812958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E663C1-9D76-45AC-86A4-0CD7E9246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b="1" i="1" dirty="0"/>
              <a:t>Pollutants</a:t>
            </a:r>
            <a:endParaRPr lang="ru-RU" b="1" i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DDF566-AF38-4252-9615-AF2CCFA83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12876" cy="4375478"/>
          </a:xfrm>
          <a:solidFill>
            <a:schemeClr val="bg1">
              <a:alpha val="60000"/>
            </a:schemeClr>
          </a:solidFill>
        </p:spPr>
        <p:txBody>
          <a:bodyPr>
            <a:normAutofit lnSpcReduction="10000"/>
          </a:bodyPr>
          <a:lstStyle/>
          <a:p>
            <a:r>
              <a:rPr lang="en-US" dirty="0"/>
              <a:t>Carbon dioxide (CO2) </a:t>
            </a:r>
          </a:p>
          <a:p>
            <a:r>
              <a:rPr lang="en-US" dirty="0"/>
              <a:t>Sulfur oxides (</a:t>
            </a:r>
            <a:r>
              <a:rPr lang="en-US" dirty="0" err="1"/>
              <a:t>SOx</a:t>
            </a:r>
            <a:r>
              <a:rPr lang="en-US" dirty="0"/>
              <a:t>) </a:t>
            </a:r>
          </a:p>
          <a:p>
            <a:r>
              <a:rPr lang="en-US" dirty="0"/>
              <a:t>Nitrogen oxides (NOx) </a:t>
            </a:r>
          </a:p>
          <a:p>
            <a:r>
              <a:rPr lang="en-US" dirty="0"/>
              <a:t>Carbon monoxide (CO) </a:t>
            </a:r>
          </a:p>
          <a:p>
            <a:r>
              <a:rPr lang="en-US" dirty="0"/>
              <a:t>Volatile organic compounds (VOC) </a:t>
            </a:r>
          </a:p>
          <a:p>
            <a:r>
              <a:rPr lang="en-US" dirty="0"/>
              <a:t>Particulates (PM) </a:t>
            </a:r>
          </a:p>
          <a:p>
            <a:r>
              <a:rPr lang="en-US" dirty="0"/>
              <a:t>Chlorofluorocarbons (CFCs) </a:t>
            </a:r>
          </a:p>
          <a:p>
            <a:r>
              <a:rPr lang="en-US" dirty="0"/>
              <a:t>Ammonia (NH3) </a:t>
            </a:r>
          </a:p>
          <a:p>
            <a:r>
              <a:rPr lang="en-US" dirty="0"/>
              <a:t>Radioactive pollutants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22865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45C2D60-28C5-4F50-AE63-FBB8758886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87938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96A492-9B58-4023-9CD8-AF3004A1C03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b="1" i="1" dirty="0"/>
              <a:t>Sources</a:t>
            </a:r>
            <a:endParaRPr lang="ru-RU" b="1" i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C953AC-C542-4BE4-A076-0CC937BC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80748" cy="376162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Anthropogenic (man-made) sources:</a:t>
            </a:r>
            <a:endParaRPr lang="ru-RU" dirty="0"/>
          </a:p>
          <a:p>
            <a:r>
              <a:rPr lang="en-US" dirty="0"/>
              <a:t>Stationary sources </a:t>
            </a:r>
          </a:p>
          <a:p>
            <a:r>
              <a:rPr lang="en-US" dirty="0"/>
              <a:t>Mobile sources </a:t>
            </a:r>
          </a:p>
          <a:p>
            <a:r>
              <a:rPr lang="en-US" dirty="0"/>
              <a:t>Solvent fumes</a:t>
            </a:r>
          </a:p>
          <a:p>
            <a:r>
              <a:rPr lang="en-US" dirty="0"/>
              <a:t>Waste deposition </a:t>
            </a:r>
          </a:p>
          <a:p>
            <a:r>
              <a:rPr lang="en-US" dirty="0"/>
              <a:t>Military resources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C04CF2-D194-4189-A23A-F88A6D4A6FD7}"/>
              </a:ext>
            </a:extLst>
          </p:cNvPr>
          <p:cNvSpPr txBox="1">
            <a:spLocks/>
          </p:cNvSpPr>
          <p:nvPr/>
        </p:nvSpPr>
        <p:spPr>
          <a:xfrm>
            <a:off x="6273053" y="1825625"/>
            <a:ext cx="5080748" cy="3761628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 sz="2800" dirty="0"/>
              <a:t>Natural sources: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Dust from natural 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Methane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Radon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Vegetation VOCs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Volcanic activity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777529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330784E-6816-4DE1-B9A4-2AE7ED256C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0"/>
            <a:ext cx="13057734" cy="685531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AA04AF-9896-47A4-AD59-0CC44A2FE1C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b="1" i="1" dirty="0"/>
              <a:t>Health effects</a:t>
            </a:r>
            <a:endParaRPr lang="ru-RU" b="1" i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25EFD2-C91D-46D1-8D66-2EC12C187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73510" cy="3634499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Air pollution is a significant risk factor for a number of pollution-related diseases and health conditions including:</a:t>
            </a:r>
          </a:p>
          <a:p>
            <a:r>
              <a:rPr lang="en-US" dirty="0"/>
              <a:t>Respiratory infections</a:t>
            </a:r>
          </a:p>
          <a:p>
            <a:r>
              <a:rPr lang="en-US" dirty="0"/>
              <a:t>Heart disease</a:t>
            </a:r>
          </a:p>
          <a:p>
            <a:r>
              <a:rPr lang="en-US" dirty="0"/>
              <a:t>Chronic obstructive pulmonary disease (COPD)</a:t>
            </a:r>
          </a:p>
          <a:p>
            <a:r>
              <a:rPr lang="en-US" dirty="0"/>
              <a:t>Stroke</a:t>
            </a:r>
          </a:p>
          <a:p>
            <a:r>
              <a:rPr lang="en-US" dirty="0"/>
              <a:t>Lung cancer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3604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5386E2E-D51D-4CF2-9FE4-A90A9E83E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9144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852FB5-7C18-41FE-AE45-BEA65308189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b="1" i="1" dirty="0"/>
              <a:t>Economic effects</a:t>
            </a:r>
            <a:endParaRPr lang="ru-RU" b="1" i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348081-3026-4E80-B716-521B16EA3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02669" cy="1395796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Air pollution costs the world economy at least $5 trillion per year as a result of productivity losses and degraded quality of life.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784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E3529A-1DA5-435B-ADB6-00E816377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4946"/>
            <a:ext cx="12192000" cy="914577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AB5652-F8DB-441F-BCBE-C56CC8864A6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b="1" i="1" dirty="0"/>
              <a:t>Ways to reduce air pollution</a:t>
            </a:r>
            <a:endParaRPr lang="ru-RU" b="1" i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4BEA3E-4D47-4DE5-8374-848DA8172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41979" cy="3524141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/>
              <a:t>Aviation biofuel </a:t>
            </a:r>
          </a:p>
          <a:p>
            <a:r>
              <a:rPr lang="en-US" dirty="0"/>
              <a:t>Cleaner ship fuel </a:t>
            </a:r>
          </a:p>
          <a:p>
            <a:r>
              <a:rPr lang="en-US" dirty="0"/>
              <a:t>Heat pumps and seasonal thermal energy storages</a:t>
            </a:r>
          </a:p>
          <a:p>
            <a:r>
              <a:rPr lang="en-US" dirty="0"/>
              <a:t>Power generation from nuclear and renewables</a:t>
            </a:r>
          </a:p>
          <a:p>
            <a:r>
              <a:rPr lang="en-US" dirty="0"/>
              <a:t>Electric vehicles and public transport</a:t>
            </a:r>
          </a:p>
          <a:p>
            <a:r>
              <a:rPr lang="en-US" dirty="0"/>
              <a:t>Induced humidity and ventilation in enclosed spaces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0135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5F21FF0-3B2E-459D-BCCD-6B6E0493D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0323"/>
            <a:ext cx="12192000" cy="7938646"/>
          </a:xfrm>
          <a:prstGeom prst="rect">
            <a:avLst/>
          </a:prstGeom>
        </p:spPr>
      </p:pic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55056254-E9EC-4DDD-A7AD-3631D78A8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1209"/>
            <a:ext cx="10248900" cy="1047898"/>
          </a:xfrm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/>
          <a:p>
            <a:r>
              <a:rPr lang="en-US" sz="6000" b="1" dirty="0"/>
              <a:t>Thank you for the attention!</a:t>
            </a:r>
            <a:endParaRPr lang="ru-RU" sz="6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5BD93E-8952-43FC-9C5D-F1A17E9E371C}"/>
              </a:ext>
            </a:extLst>
          </p:cNvPr>
          <p:cNvSpPr txBox="1"/>
          <p:nvPr/>
        </p:nvSpPr>
        <p:spPr>
          <a:xfrm>
            <a:off x="838200" y="5948087"/>
            <a:ext cx="2967479" cy="430887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100" b="1" i="1" dirty="0"/>
              <a:t>Materials of the following web-sites were used:</a:t>
            </a:r>
          </a:p>
          <a:p>
            <a:r>
              <a:rPr lang="en-US" sz="1100" dirty="0"/>
              <a:t>https://en.wikipedia.org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331042772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193</Words>
  <Application>Microsoft Office PowerPoint</Application>
  <PresentationFormat>Широкоэкранный</PresentationFormat>
  <Paragraphs>44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Air pollution  and its consequences</vt:lpstr>
      <vt:lpstr>Pollutants</vt:lpstr>
      <vt:lpstr>Sources</vt:lpstr>
      <vt:lpstr>Health effects</vt:lpstr>
      <vt:lpstr>Economic effects</vt:lpstr>
      <vt:lpstr>Ways to reduce air pollution</vt:lpstr>
      <vt:lpstr>Thank you for the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pollution  and its consequences</dc:title>
  <dc:creator>андрей игнатьев</dc:creator>
  <cp:lastModifiedBy>андрей игнатьев</cp:lastModifiedBy>
  <cp:revision>7</cp:revision>
  <dcterms:created xsi:type="dcterms:W3CDTF">2017-11-02T20:50:46Z</dcterms:created>
  <dcterms:modified xsi:type="dcterms:W3CDTF">2017-11-02T21:42:51Z</dcterms:modified>
</cp:coreProperties>
</file>

<file path=docProps/thumbnail.jpeg>
</file>